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F98DB5-8272-4BDD-B8C0-5B1ADEDA94CD}">
  <a:tblStyle styleId="{41F98DB5-8272-4BDD-B8C0-5B1ADEDA94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de5a8316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de5a8316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de5a8316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4de5a8316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b5b62516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4b5b62516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de5a8316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4de5a8316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de5a8316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4de5a8316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de5a8316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4de5a8316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de5a8316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4de5a8316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bdbbaa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4bdbbaa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#2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850" y="2436700"/>
            <a:ext cx="3310275" cy="24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654625" y="852275"/>
            <a:ext cx="75357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Here is an example of adding a parameter and if statement to cute_beeps().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parameter can be an integer or a string.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second branch can use the speaker in any way.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1938275" y="2891350"/>
            <a:ext cx="2703600" cy="87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1938275" y="3960200"/>
            <a:ext cx="2703600" cy="718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4711600" y="3051725"/>
            <a:ext cx="2657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Original code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711600" y="4141700"/>
            <a:ext cx="2657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Second branch</a:t>
            </a:r>
            <a:endParaRPr sz="18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654625" y="852275"/>
            <a:ext cx="75357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Here is an example of function calls: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525" y="1487575"/>
            <a:ext cx="3729800" cy="27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1572825" y="3957875"/>
            <a:ext cx="2370000" cy="34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1572825" y="1714925"/>
            <a:ext cx="2656500" cy="29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" name="Google Shape;146;p23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614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24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458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25" y="31901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 descr="File:Checkmark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80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5900" y="2820350"/>
            <a:ext cx="2329100" cy="17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983175"/>
            <a:ext cx="124819" cy="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619" y="4983175"/>
            <a:ext cx="124819" cy="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 descr="File:Checkmark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25" y="25103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 descr="File:Checkmark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900" y="27709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5900" y="348250"/>
            <a:ext cx="2647125" cy="22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698600" cy="21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Another way you can meet the Create PT requirements is to add a second fanfare list and use in play_song().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Mission 4 Objective 12 gives you the frequencies of two notes.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Here are some more notes, starting with middle C: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70" name="Google Shape;170;p25"/>
          <p:cNvGraphicFramePr/>
          <p:nvPr/>
        </p:nvGraphicFramePr>
        <p:xfrm>
          <a:off x="774788" y="3017525"/>
          <a:ext cx="7131025" cy="792420"/>
        </p:xfrm>
        <a:graphic>
          <a:graphicData uri="http://schemas.openxmlformats.org/drawingml/2006/table">
            <a:tbl>
              <a:tblPr>
                <a:noFill/>
                <a:tableStyleId>{41F98DB5-8272-4BDD-B8C0-5B1ADEDA94CD}</a:tableStyleId>
              </a:tblPr>
              <a:tblGrid>
                <a:gridCol w="64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C5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D5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E5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F5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262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294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330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349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392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440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494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523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587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659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698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6986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another list for a different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can be a real tune, or just some notes that sound good: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226" y="2028675"/>
            <a:ext cx="37433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6986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another list for a different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parameter to a choice, instead of the song.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an if statement to select the song.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don’t have to change the for loop at all!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200" y="2673725"/>
            <a:ext cx="3041253" cy="23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6986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One way to add some whimsy to the program is to randomly select which fanfare to play.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28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400" y="2482500"/>
            <a:ext cx="2937700" cy="11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614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" name="Google Shape;199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458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25" y="31901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80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5457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75" y="27166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848" y="1198300"/>
            <a:ext cx="3023150" cy="2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81225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requirements are met!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lesson showed two ways to meet the Create PT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were using this as your project, which one way would you use?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could do both modifications, but you will only need to discuss one of the functions and one of the lists.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answer the questions about Practice #2.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two examples of modifying the SweepLEDs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665500" y="319000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665500" y="863750"/>
            <a:ext cx="80250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create a program similar to this for the Create PT, be prepared to state the purpose and intended users.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Note: the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WHY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it was created.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WHY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the reason it is created, or the problem it solves. For this program, the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could be automation in the entertainment industry.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WHAT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the </a:t>
            </a:r>
            <a:r>
              <a:rPr lang="en" sz="20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 In this program, the program’s function is to count guests and then perform an animation.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687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WhatIf_loops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PT_CodeBot_Practice2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Review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146" y="3036196"/>
            <a:ext cx="3401375" cy="1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125" y="445025"/>
            <a:ext cx="2595525" cy="23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614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8201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43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30407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874" y="2802276"/>
            <a:ext cx="378700" cy="3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350" y="346042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2063" y="971550"/>
            <a:ext cx="35528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7484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093088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4628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meets most of the requirements.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won’t take much work to meet all of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meet the requirements in several different ways.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some possible program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300" y="1209925"/>
            <a:ext cx="3265450" cy="29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7535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During this lesson you will add two ways to meet the requirements.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One way to meet this Create PT requirements is to add a parameter and if statement to cute_beeps().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Right now it is only called when the ‘bot is spinning.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could also be called while going straight, using different beeps.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On-screen Show (16:9)</PresentationFormat>
  <Paragraphs>136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Noto Sans Symbols</vt:lpstr>
      <vt:lpstr>Arial</vt:lpstr>
      <vt:lpstr>Proxima Nova</vt:lpstr>
      <vt:lpstr>Raleway</vt:lpstr>
      <vt:lpstr>Source Sans Pro</vt:lpstr>
      <vt:lpstr>Calibri</vt:lpstr>
      <vt:lpstr>Montserrat</vt:lpstr>
      <vt:lpstr>Plum</vt:lpstr>
      <vt:lpstr>Practice #2</vt:lpstr>
      <vt:lpstr>AP CSP Create Performance Task </vt:lpstr>
      <vt:lpstr>AP CSP Create Performance Task </vt:lpstr>
      <vt:lpstr>AP CSP Create Performance Task </vt:lpstr>
      <vt:lpstr>AP CSP Create Performance Task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2025-05-19T15:55:12Z</dcterms:modified>
</cp:coreProperties>
</file>